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1"/>
  </p:notesMasterIdLst>
  <p:handoutMasterIdLst>
    <p:handoutMasterId r:id="rId12"/>
  </p:handoutMasterIdLst>
  <p:sldIdLst>
    <p:sldId id="354" r:id="rId2"/>
    <p:sldId id="358" r:id="rId3"/>
    <p:sldId id="340" r:id="rId4"/>
    <p:sldId id="355" r:id="rId5"/>
    <p:sldId id="341" r:id="rId6"/>
    <p:sldId id="342" r:id="rId7"/>
    <p:sldId id="343" r:id="rId8"/>
    <p:sldId id="285" r:id="rId9"/>
    <p:sldId id="344" r:id="rId10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EB881B0-88A8-41F7-A930-7AC9224330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A Study Of The Psalms (19)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4B737A-8048-442C-888E-660A35B0C1B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4/17/2022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E634B5-A4A1-4C13-8F4A-CF733F102EF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B3DF1F-EA2A-46C0-A9D7-6AC02BAC138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6954390C-92AD-4466-8A5E-EAD426CC6526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299730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/>
              <a:t>Class – A Study Of The Psalms (19)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4/17/2022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6D2BFB51-F4F1-492B-8891-EFAD02648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21112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1BF0-9E34-495F-B22D-48249F3F488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1286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89EE1-4595-40B9-82DA-854BF606491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6506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92DAE-40A6-4979-B975-1C2A413D3DB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8944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A6C41-FAF8-4D66-8866-A2581484F09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6741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BEFB-41C7-45D8-9C4B-8BC8003EC8B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0809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A13A0-A16F-454E-B999-FC031D5B0F7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4394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8F1E2-AEC6-4403-A524-D639A6DA3F3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1086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D8DA6-B8A9-47E9-99C6-EB1C0449FDB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9237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315A-12A4-47CF-BE7C-2FFCCCB70F7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3391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0D060-8FD6-4AF2-AA1F-E3CA4557A28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872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F4EC2-1239-4F4C-B2FB-A24D430CD94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6507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03111-C284-4AF4-8FE3-B0C8390DD91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93789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Image result for FREE POWERPOINT TEMPLATE FOR PSALMS 23&quot;">
            <a:extLst>
              <a:ext uri="{FF2B5EF4-FFF2-40B4-BE49-F238E27FC236}">
                <a16:creationId xmlns:a16="http://schemas.microsoft.com/office/drawing/2014/main" id="{DD25ED5E-7F5D-4CB2-A468-C762E23550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Rectangle 2">
            <a:extLst>
              <a:ext uri="{FF2B5EF4-FFF2-40B4-BE49-F238E27FC236}">
                <a16:creationId xmlns:a16="http://schemas.microsoft.com/office/drawing/2014/main" id="{5B943613-ECC7-4590-BDB4-4304DF89636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907152"/>
            <a:ext cx="7772400" cy="3631763"/>
          </a:xfrm>
          <a:solidFill>
            <a:schemeClr val="bg1">
              <a:alpha val="30000"/>
            </a:schemeClr>
          </a:solidFill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6600" b="1" dirty="0"/>
              <a:t>The 23rd Psalm</a:t>
            </a:r>
            <a:br>
              <a:rPr lang="en-US" altLang="en-US" sz="6600" b="1" dirty="0"/>
            </a:br>
            <a:br>
              <a:rPr lang="en-US" altLang="en-US" sz="6600" b="1" dirty="0"/>
            </a:br>
            <a:r>
              <a:rPr lang="en-US" altLang="en-US" sz="4900" b="1" dirty="0"/>
              <a:t>Psalms of Guidance</a:t>
            </a:r>
            <a:br>
              <a:rPr lang="en-US" altLang="en-US" sz="4900" b="1" dirty="0"/>
            </a:br>
            <a:r>
              <a:rPr lang="en-US" altLang="en-US" sz="4900" b="1" dirty="0"/>
              <a:t>April 17, 2022</a:t>
            </a:r>
            <a:endParaRPr lang="en-US" altLang="en-US" sz="6600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D2EE36A-527D-461E-831B-AEA244D4A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111BF0-9E34-495F-B22D-48249F3F488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>
            <a:extLst>
              <a:ext uri="{FF2B5EF4-FFF2-40B4-BE49-F238E27FC236}">
                <a16:creationId xmlns:a16="http://schemas.microsoft.com/office/drawing/2014/main" id="{6F556225-5ED6-4F6F-ABD6-BB0C2353B86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91854" y="152400"/>
            <a:ext cx="7588577" cy="2898614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i="1" dirty="0"/>
              <a:t>Psalms 23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i="1" dirty="0"/>
              <a:t>1 The LORD is my shepherd; </a:t>
            </a:r>
            <a:r>
              <a:rPr lang="en-US" altLang="en-US" sz="2800" b="1" i="1" dirty="0"/>
              <a:t>FAITH</a:t>
            </a:r>
            <a:r>
              <a:rPr lang="en-US" altLang="en-US" sz="2800" i="1" dirty="0"/>
              <a:t> I shall not want. </a:t>
            </a:r>
            <a:r>
              <a:rPr lang="en-US" altLang="en-US" sz="2800" b="1" i="1" dirty="0"/>
              <a:t>ASSURANCE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800" i="1" dirty="0"/>
          </a:p>
          <a:p>
            <a:pPr>
              <a:lnSpc>
                <a:spcPct val="80000"/>
              </a:lnSpc>
              <a:buNone/>
            </a:pPr>
            <a:r>
              <a:rPr lang="en-US" altLang="en-US" sz="2800" i="1" dirty="0"/>
              <a:t>2 He maketh me to lie down in green pastures: </a:t>
            </a:r>
            <a:r>
              <a:rPr lang="en-US" altLang="en-US" sz="2800" b="1" i="1" dirty="0"/>
              <a:t>CONTENTMENT</a:t>
            </a:r>
            <a:r>
              <a:rPr lang="en-US" altLang="en-US" sz="2800" i="1" dirty="0"/>
              <a:t> he leadeth me beside the still waters. </a:t>
            </a:r>
            <a:r>
              <a:rPr lang="en-US" altLang="en-US" sz="2800" b="1" i="1" dirty="0"/>
              <a:t>PEACE</a:t>
            </a:r>
            <a:endParaRPr lang="en-US" altLang="en-US" sz="2800" i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96CEC9E-87DA-48E8-BB56-76BFF6958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9474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A2053F5-446B-4636-82D3-4F088C10CC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677044"/>
            <a:ext cx="7886700" cy="701731"/>
          </a:xfrm>
        </p:spPr>
        <p:txBody>
          <a:bodyPr>
            <a:spAutoFit/>
          </a:bodyPr>
          <a:lstStyle/>
          <a:p>
            <a:r>
              <a:rPr lang="en-US" altLang="en-US" b="1" u="sng" dirty="0">
                <a:effectLst/>
              </a:rPr>
              <a:t>Life</a:t>
            </a:r>
            <a:r>
              <a:rPr lang="en-US" altLang="en-US" dirty="0">
                <a:effectLst/>
              </a:rPr>
              <a:t> – </a:t>
            </a:r>
            <a:r>
              <a:rPr lang="en-US" altLang="en-US" i="1" dirty="0">
                <a:effectLst/>
              </a:rPr>
              <a:t>“</a:t>
            </a:r>
            <a:r>
              <a:rPr lang="en-US" altLang="en-US" b="1" i="1" dirty="0">
                <a:effectLst/>
              </a:rPr>
              <a:t>He restoreth my soul</a:t>
            </a:r>
            <a:r>
              <a:rPr lang="en-US" altLang="en-US" i="1" dirty="0">
                <a:effectLst/>
              </a:rPr>
              <a:t>”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3E89A0FE-AE32-490E-AEBB-195F6CC7F6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411" y="1598630"/>
            <a:ext cx="8991600" cy="3191643"/>
          </a:xfr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 b="1" dirty="0"/>
              <a:t>To restore the soul seems to imply life again, healing. </a:t>
            </a:r>
            <a:br>
              <a:rPr lang="en-US" altLang="en-US" sz="2800" b="1" dirty="0"/>
            </a:br>
            <a:r>
              <a:rPr lang="en-US" altLang="en-US" sz="2800" b="1" dirty="0"/>
              <a:t>cf. James 2:26</a:t>
            </a:r>
          </a:p>
          <a:p>
            <a:r>
              <a:rPr lang="en-US" altLang="en-US" dirty="0"/>
              <a:t>Forgiveness and fellowship. </a:t>
            </a:r>
            <a:r>
              <a:rPr lang="en-US" altLang="en-US" b="1" dirty="0"/>
              <a:t>Luke 15:17-20; cf. Psalms 51</a:t>
            </a:r>
          </a:p>
          <a:p>
            <a:r>
              <a:rPr lang="en-US" altLang="en-US" dirty="0"/>
              <a:t>By repentance and conversion. </a:t>
            </a:r>
            <a:r>
              <a:rPr lang="en-US" altLang="en-US" b="1" dirty="0"/>
              <a:t>Luke 22:32 (Acts 3:19; 26:18)</a:t>
            </a:r>
          </a:p>
          <a:p>
            <a:r>
              <a:rPr lang="en-US" altLang="en-US" i="1" dirty="0"/>
              <a:t>“Restore again.” </a:t>
            </a:r>
            <a:r>
              <a:rPr lang="en-US" altLang="en-US" dirty="0"/>
              <a:t>His sheep are not only being led; they are being led back home. </a:t>
            </a:r>
            <a:r>
              <a:rPr lang="en-US" altLang="en-US" b="1" dirty="0"/>
              <a:t>(Ezekiel 34:16)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09E9715-4409-4B21-BA09-FDCC56D0F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A2053F5-446B-4636-82D3-4F088C10CC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677044"/>
            <a:ext cx="7886700" cy="701731"/>
          </a:xfrm>
        </p:spPr>
        <p:txBody>
          <a:bodyPr>
            <a:spAutoFit/>
          </a:bodyPr>
          <a:lstStyle/>
          <a:p>
            <a:r>
              <a:rPr lang="en-US" altLang="en-US" b="1" u="sng" dirty="0">
                <a:effectLst/>
              </a:rPr>
              <a:t>Life</a:t>
            </a:r>
            <a:r>
              <a:rPr lang="en-US" altLang="en-US" dirty="0">
                <a:effectLst/>
              </a:rPr>
              <a:t> – </a:t>
            </a:r>
            <a:r>
              <a:rPr lang="en-US" altLang="en-US" i="1" dirty="0">
                <a:effectLst/>
              </a:rPr>
              <a:t>“</a:t>
            </a:r>
            <a:r>
              <a:rPr lang="en-US" altLang="en-US" b="1" i="1" dirty="0">
                <a:effectLst/>
              </a:rPr>
              <a:t>He restoreth my soul</a:t>
            </a:r>
            <a:r>
              <a:rPr lang="en-US" altLang="en-US" i="1" dirty="0">
                <a:effectLst/>
              </a:rPr>
              <a:t>”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3E89A0FE-AE32-490E-AEBB-195F6CC7F6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5838" y="1447800"/>
            <a:ext cx="8991600" cy="4334520"/>
          </a:xfr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 b="1" dirty="0"/>
              <a:t>To restore the soul seems to imply life again. cf. James 2:26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 i="1" dirty="0"/>
              <a:t>“If a man die, shall he live again.”</a:t>
            </a:r>
            <a:r>
              <a:rPr lang="en-US" altLang="en-US" sz="2800" dirty="0"/>
              <a:t> </a:t>
            </a:r>
            <a:r>
              <a:rPr lang="en-US" altLang="en-US" sz="2800" b="1" dirty="0"/>
              <a:t>Job 14:14</a:t>
            </a:r>
          </a:p>
          <a:p>
            <a:pPr lvl="1"/>
            <a:r>
              <a:rPr lang="en-US" altLang="en-US" sz="2400" dirty="0"/>
              <a:t>This is why David was not afraid to walk through the valley of the shadow of death.</a:t>
            </a:r>
          </a:p>
          <a:p>
            <a:pPr lvl="1"/>
            <a:r>
              <a:rPr lang="en-US" altLang="en-US" sz="2400" dirty="0"/>
              <a:t>This is why he ate instead of fasting when his son died.</a:t>
            </a:r>
          </a:p>
          <a:p>
            <a:pPr lvl="1"/>
            <a:r>
              <a:rPr lang="en-US" altLang="en-US" sz="2400" dirty="0"/>
              <a:t>He could go to him. </a:t>
            </a:r>
            <a:r>
              <a:rPr lang="en-US" altLang="en-US" sz="2400" b="1" dirty="0"/>
              <a:t>2 Samuel 12:22-23</a:t>
            </a:r>
          </a:p>
          <a:p>
            <a:r>
              <a:rPr lang="en-US" altLang="en-US" sz="2800" dirty="0"/>
              <a:t>Evidently David foresaw the resurrection.</a:t>
            </a:r>
            <a:br>
              <a:rPr lang="en-US" altLang="en-US" sz="2800" dirty="0"/>
            </a:br>
            <a:r>
              <a:rPr lang="en-US" altLang="en-US" sz="2800" b="1" dirty="0"/>
              <a:t>cf. Psalms 16:10; Acts 2:31</a:t>
            </a:r>
          </a:p>
          <a:p>
            <a:r>
              <a:rPr lang="en-US" altLang="en-US" sz="2800" dirty="0"/>
              <a:t>Jesus spoke of the resurrection. </a:t>
            </a:r>
            <a:r>
              <a:rPr lang="en-US" altLang="en-US" sz="2800" b="1" dirty="0"/>
              <a:t>John 11:25</a:t>
            </a:r>
          </a:p>
          <a:p>
            <a:pPr lvl="1"/>
            <a:r>
              <a:rPr lang="en-US" altLang="en-US" sz="2400" dirty="0"/>
              <a:t>All will be raised. </a:t>
            </a:r>
            <a:r>
              <a:rPr lang="en-US" altLang="en-US" sz="2400" b="1" dirty="0"/>
              <a:t>John 5:28-29</a:t>
            </a:r>
            <a:endParaRPr lang="en-US" altLang="en-US" sz="24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09E9715-4409-4B21-BA09-FDCC56D0F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4393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10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10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8D7EECF1-8D3D-4DB5-9050-DC20AF0DD5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3381" y="580935"/>
            <a:ext cx="8634953" cy="1200329"/>
          </a:xfrm>
        </p:spPr>
        <p:txBody>
          <a:bodyPr wrap="square">
            <a:spAutoFit/>
          </a:bodyPr>
          <a:lstStyle/>
          <a:p>
            <a:pPr algn="l"/>
            <a:r>
              <a:rPr lang="en-US" altLang="en-US" sz="4000" b="1" u="sng" dirty="0">
                <a:effectLst/>
              </a:rPr>
              <a:t>Leadership</a:t>
            </a:r>
            <a:r>
              <a:rPr lang="en-US" altLang="en-US" sz="4000" dirty="0">
                <a:effectLst/>
              </a:rPr>
              <a:t> – </a:t>
            </a:r>
            <a:r>
              <a:rPr lang="en-US" altLang="en-US" sz="4000" i="1" dirty="0">
                <a:effectLst/>
              </a:rPr>
              <a:t>“</a:t>
            </a:r>
            <a:r>
              <a:rPr lang="en-US" altLang="en-US" sz="4000" b="1" i="1" dirty="0">
                <a:effectLst/>
              </a:rPr>
              <a:t>He leadeth me in the paths of righteousness for His name’s sake</a:t>
            </a:r>
            <a:r>
              <a:rPr lang="en-US" altLang="en-US" sz="4000" i="1" dirty="0">
                <a:effectLst/>
              </a:rPr>
              <a:t>”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57867E03-466B-4D5E-8506-567211E1E4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3968" y="1981200"/>
            <a:ext cx="8839200" cy="3827202"/>
          </a:xfr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 b="1" dirty="0"/>
              <a:t>The Lord leads, David followed.</a:t>
            </a:r>
          </a:p>
          <a:p>
            <a:pPr lvl="1"/>
            <a:r>
              <a:rPr lang="en-US" altLang="en-US" sz="2400" dirty="0"/>
              <a:t>Man cannot direct his own steps. </a:t>
            </a:r>
            <a:r>
              <a:rPr lang="en-US" altLang="en-US" sz="2400" b="1" dirty="0"/>
              <a:t>cf. Jeremiah </a:t>
            </a:r>
            <a:r>
              <a:rPr lang="en-US" altLang="en-US" b="1" dirty="0"/>
              <a:t>10:23</a:t>
            </a:r>
          </a:p>
          <a:p>
            <a:pPr lvl="1"/>
            <a:r>
              <a:rPr lang="en-US" altLang="en-US" dirty="0"/>
              <a:t>The </a:t>
            </a:r>
            <a:r>
              <a:rPr lang="en-US" altLang="en-US" i="1" dirty="0"/>
              <a:t>“paths of righteousness” … </a:t>
            </a:r>
            <a:r>
              <a:rPr lang="en-US" altLang="en-US" dirty="0"/>
              <a:t>where Wisdom walks. </a:t>
            </a:r>
            <a:br>
              <a:rPr lang="en-US" altLang="en-US" b="1" dirty="0"/>
            </a:br>
            <a:r>
              <a:rPr lang="en-US" altLang="en-US" b="1" dirty="0"/>
              <a:t>Proverbs 8:20</a:t>
            </a:r>
            <a:endParaRPr lang="en-US" altLang="en-US" sz="2400" b="1" dirty="0"/>
          </a:p>
          <a:p>
            <a:r>
              <a:rPr lang="en-US" altLang="en-US" sz="2800" dirty="0"/>
              <a:t>David was led by God through the teaching of the OT</a:t>
            </a:r>
          </a:p>
          <a:p>
            <a:r>
              <a:rPr lang="en-US" altLang="en-US" sz="2800" dirty="0"/>
              <a:t>Today God leads us through the NT</a:t>
            </a:r>
          </a:p>
          <a:p>
            <a:pPr lvl="1"/>
            <a:r>
              <a:rPr lang="en-US" altLang="en-US" sz="2400" dirty="0"/>
              <a:t>God’s righteousness is found in the Gospel. </a:t>
            </a:r>
            <a:r>
              <a:rPr lang="en-US" altLang="en-US" sz="2400" b="1" dirty="0"/>
              <a:t>Romans 1:16-17</a:t>
            </a:r>
          </a:p>
          <a:p>
            <a:pPr lvl="1"/>
            <a:r>
              <a:rPr lang="en-US" altLang="en-US" sz="2400" dirty="0"/>
              <a:t>All of us are to walk by this same rule. </a:t>
            </a:r>
            <a:r>
              <a:rPr lang="en-US" altLang="en-US" sz="2400" b="1" dirty="0"/>
              <a:t>Philippians 3:15-16</a:t>
            </a:r>
          </a:p>
          <a:p>
            <a:pPr lvl="1"/>
            <a:r>
              <a:rPr lang="en-US" altLang="en-US" dirty="0"/>
              <a:t>Word of truth. </a:t>
            </a:r>
            <a:r>
              <a:rPr lang="en-US" altLang="en-US" b="1" dirty="0"/>
              <a:t>Psalms 119:105; John 6:68; 14:6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8874C3D-BDFC-432E-9D5A-A646464C7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10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1F1EFC56-B223-4177-8865-D86861F860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3378" y="580935"/>
            <a:ext cx="8625526" cy="1200329"/>
          </a:xfrm>
        </p:spPr>
        <p:txBody>
          <a:bodyPr wrap="square">
            <a:spAutoFit/>
          </a:bodyPr>
          <a:lstStyle/>
          <a:p>
            <a:pPr algn="l"/>
            <a:r>
              <a:rPr lang="en-US" altLang="en-US" sz="4000" b="1" u="sng" dirty="0">
                <a:effectLst/>
              </a:rPr>
              <a:t>Leadership</a:t>
            </a:r>
            <a:r>
              <a:rPr lang="en-US" altLang="en-US" sz="4000" dirty="0">
                <a:effectLst/>
              </a:rPr>
              <a:t> – </a:t>
            </a:r>
            <a:r>
              <a:rPr lang="en-US" altLang="en-US" sz="4000" i="1" dirty="0">
                <a:effectLst/>
              </a:rPr>
              <a:t>“</a:t>
            </a:r>
            <a:r>
              <a:rPr lang="en-US" altLang="en-US" sz="4000" b="1" i="1" dirty="0">
                <a:effectLst/>
              </a:rPr>
              <a:t>He leadeth me in the paths of righteousness for His name’s sake</a:t>
            </a:r>
            <a:r>
              <a:rPr lang="en-US" altLang="en-US" sz="4000" i="1" dirty="0">
                <a:effectLst/>
              </a:rPr>
              <a:t>”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3415DEBB-261C-4C13-A29C-ADF5A3D663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4438" y="1981200"/>
            <a:ext cx="8534400" cy="3984681"/>
          </a:xfr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 b="1" dirty="0"/>
              <a:t>The Lord leads and we are to follow. Luke 9:23</a:t>
            </a:r>
            <a:endParaRPr lang="en-US" altLang="en-US" sz="2800" dirty="0"/>
          </a:p>
          <a:p>
            <a:r>
              <a:rPr lang="en-US" altLang="en-US" sz="2800" dirty="0"/>
              <a:t>Many rather elect to follow blind guides.</a:t>
            </a:r>
            <a:br>
              <a:rPr lang="en-US" altLang="en-US" sz="2800" dirty="0"/>
            </a:br>
            <a:r>
              <a:rPr lang="en-US" altLang="en-US" sz="2800" b="1" dirty="0"/>
              <a:t>cf. Matthew 15:14</a:t>
            </a:r>
          </a:p>
          <a:p>
            <a:pPr lvl="1"/>
            <a:r>
              <a:rPr lang="en-US" altLang="en-US" sz="2400" dirty="0"/>
              <a:t> Their end is the ditch. </a:t>
            </a:r>
            <a:r>
              <a:rPr lang="en-US" altLang="en-US" sz="2400" b="1" dirty="0"/>
              <a:t>cf. verse 13</a:t>
            </a:r>
          </a:p>
          <a:p>
            <a:r>
              <a:rPr lang="en-US" altLang="en-US" sz="2800" dirty="0"/>
              <a:t>The Lord is the Good Shepherd and </a:t>
            </a:r>
            <a:r>
              <a:rPr lang="en-US" altLang="en-US" sz="2800" u="sng" dirty="0"/>
              <a:t>cares for the sheep</a:t>
            </a:r>
            <a:r>
              <a:rPr lang="en-US" altLang="en-US" sz="2800" dirty="0"/>
              <a:t>. </a:t>
            </a:r>
            <a:r>
              <a:rPr lang="en-US" altLang="en-US" sz="2800" b="1" dirty="0"/>
              <a:t>John 10:1-4, 11-14</a:t>
            </a:r>
          </a:p>
          <a:p>
            <a:pPr lvl="1"/>
            <a:r>
              <a:rPr lang="en-US" altLang="en-US" sz="2400" dirty="0"/>
              <a:t>We can follow with confidence</a:t>
            </a:r>
            <a:r>
              <a:rPr lang="en-US" altLang="en-US" dirty="0"/>
              <a:t>.</a:t>
            </a:r>
          </a:p>
          <a:p>
            <a:r>
              <a:rPr lang="en-US" altLang="en-US" i="1" dirty="0"/>
              <a:t>“For his name’s sake.” </a:t>
            </a:r>
            <a:r>
              <a:rPr lang="en-US" altLang="en-US" dirty="0"/>
              <a:t>In order that His name might be glorified. </a:t>
            </a:r>
            <a:r>
              <a:rPr lang="en-US" altLang="en-US" b="1" dirty="0"/>
              <a:t>Psalms 79:9; cf. 1 Peter 2:9; Matthew 5:13-16</a:t>
            </a:r>
            <a:endParaRPr lang="en-US" altLang="en-US" sz="24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0127632-84F8-4C1D-B8C5-56E55B2F1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87B4C1AB-EFFB-4343-9355-41B0A612F3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8223" y="580935"/>
            <a:ext cx="8436990" cy="1200329"/>
          </a:xfrm>
        </p:spPr>
        <p:txBody>
          <a:bodyPr wrap="square">
            <a:spAutoFit/>
          </a:bodyPr>
          <a:lstStyle/>
          <a:p>
            <a:pPr algn="l"/>
            <a:r>
              <a:rPr lang="en-US" altLang="en-US" sz="4000" b="1" u="sng" dirty="0">
                <a:effectLst/>
              </a:rPr>
              <a:t>Leadership</a:t>
            </a:r>
            <a:r>
              <a:rPr lang="en-US" altLang="en-US" sz="4000" dirty="0">
                <a:effectLst/>
              </a:rPr>
              <a:t> – </a:t>
            </a:r>
            <a:r>
              <a:rPr lang="en-US" altLang="en-US" sz="4000" i="1" dirty="0">
                <a:effectLst/>
              </a:rPr>
              <a:t>“</a:t>
            </a:r>
            <a:r>
              <a:rPr lang="en-US" altLang="en-US" sz="4000" b="1" i="1" dirty="0">
                <a:effectLst/>
              </a:rPr>
              <a:t>He leadeth me in the paths of righteousness for His name’s sake</a:t>
            </a:r>
            <a:r>
              <a:rPr lang="en-US" altLang="en-US" sz="4000" i="1" dirty="0">
                <a:effectLst/>
              </a:rPr>
              <a:t>”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DEAB6E32-8385-4502-8FE1-275847B3BEE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7708" y="1842623"/>
            <a:ext cx="9078012" cy="4436599"/>
          </a:xfr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 b="1" dirty="0"/>
              <a:t>The Lord has the words of life.</a:t>
            </a:r>
          </a:p>
          <a:p>
            <a:r>
              <a:rPr lang="en-US" altLang="en-US" sz="2800" dirty="0"/>
              <a:t>Peter and the disciples could not look elsewhere.</a:t>
            </a:r>
            <a:br>
              <a:rPr lang="en-US" altLang="en-US" sz="2800" dirty="0"/>
            </a:br>
            <a:r>
              <a:rPr lang="en-US" altLang="en-US" sz="2800" b="1" dirty="0"/>
              <a:t>cf. John 6:66-68; cf. John 16:13f; Romans 8:14</a:t>
            </a:r>
            <a:endParaRPr lang="en-US" altLang="en-US" sz="2800" dirty="0"/>
          </a:p>
          <a:p>
            <a:r>
              <a:rPr lang="en-US" altLang="en-US" sz="2800" dirty="0"/>
              <a:t>Now He has proven that He can and will lead us through the valley of the shadow of death.</a:t>
            </a:r>
          </a:p>
          <a:p>
            <a:pPr lvl="1"/>
            <a:r>
              <a:rPr lang="en-US" altLang="en-US" sz="2400" dirty="0"/>
              <a:t>He was tempted. </a:t>
            </a:r>
            <a:r>
              <a:rPr lang="en-US" altLang="en-US" sz="2400" b="1" dirty="0"/>
              <a:t>cf. Matthew 4:1-11; Hebrews 4:15</a:t>
            </a:r>
            <a:endParaRPr lang="en-US" altLang="en-US" sz="2400" dirty="0"/>
          </a:p>
          <a:p>
            <a:pPr lvl="1"/>
            <a:r>
              <a:rPr lang="en-US" altLang="en-US" sz="2400" dirty="0"/>
              <a:t>He died. </a:t>
            </a:r>
            <a:r>
              <a:rPr lang="en-US" altLang="en-US" sz="2400" b="1" dirty="0"/>
              <a:t>Hebrews 2:14-15; cf. Revelation 1:17-18</a:t>
            </a:r>
          </a:p>
          <a:p>
            <a:pPr lvl="1"/>
            <a:r>
              <a:rPr lang="en-US" altLang="en-US" sz="2800" dirty="0"/>
              <a:t>And He proved that man can and will be raised from the dead. </a:t>
            </a:r>
            <a:r>
              <a:rPr lang="en-US" altLang="en-US" sz="2800" b="1" dirty="0"/>
              <a:t>cf. Acts 2:24; Colossians 2:15</a:t>
            </a:r>
            <a:endParaRPr lang="en-US" altLang="en-US" sz="2800" dirty="0"/>
          </a:p>
          <a:p>
            <a:r>
              <a:rPr lang="en-US" altLang="en-US" sz="2800" dirty="0"/>
              <a:t>We are to walk as He walked. </a:t>
            </a:r>
            <a:r>
              <a:rPr lang="en-US" altLang="en-US" sz="2800" b="1" dirty="0"/>
              <a:t>1 John 2:5-6; 1 Peter 2:21</a:t>
            </a:r>
            <a:endParaRPr lang="en-US" altLang="en-US" sz="2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B3802A-C999-4348-B8B6-C0CB123D4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>
            <a:extLst>
              <a:ext uri="{FF2B5EF4-FFF2-40B4-BE49-F238E27FC236}">
                <a16:creationId xmlns:a16="http://schemas.microsoft.com/office/drawing/2014/main" id="{6F556225-5ED6-4F6F-ABD6-BB0C2353B86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4782" y="152400"/>
            <a:ext cx="8314441" cy="5479833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i="1" dirty="0"/>
              <a:t>Psalms 23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i="1" dirty="0"/>
              <a:t>1 The LORD is my shepherd; </a:t>
            </a:r>
            <a:r>
              <a:rPr lang="en-US" altLang="en-US" sz="2800" b="1" i="1" dirty="0"/>
              <a:t>FAITH</a:t>
            </a:r>
            <a:r>
              <a:rPr lang="en-US" altLang="en-US" sz="2800" i="1" dirty="0"/>
              <a:t> I shall not want. </a:t>
            </a:r>
            <a:r>
              <a:rPr lang="en-US" altLang="en-US" sz="2800" b="1" i="1" dirty="0"/>
              <a:t>ASSURANCE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800" i="1" dirty="0"/>
          </a:p>
          <a:p>
            <a:pPr>
              <a:lnSpc>
                <a:spcPct val="80000"/>
              </a:lnSpc>
              <a:buNone/>
            </a:pPr>
            <a:r>
              <a:rPr lang="en-US" altLang="en-US" sz="2800" i="1" dirty="0"/>
              <a:t>2 He maketh me to lie down in green pastures: </a:t>
            </a:r>
            <a:r>
              <a:rPr lang="en-US" altLang="en-US" sz="2800" b="1" i="1" dirty="0"/>
              <a:t>CONTENTMENT</a:t>
            </a:r>
            <a:r>
              <a:rPr lang="en-US" altLang="en-US" sz="2800" i="1" dirty="0"/>
              <a:t> he leadeth me beside the still waters. </a:t>
            </a:r>
            <a:r>
              <a:rPr lang="en-US" altLang="en-US" sz="2800" b="1" i="1" dirty="0"/>
              <a:t>PEACE</a:t>
            </a:r>
            <a:r>
              <a:rPr lang="en-US" altLang="en-US" sz="2800" i="1" dirty="0"/>
              <a:t> </a:t>
            </a:r>
          </a:p>
          <a:p>
            <a:pPr>
              <a:lnSpc>
                <a:spcPct val="80000"/>
              </a:lnSpc>
              <a:buNone/>
            </a:pPr>
            <a:endParaRPr lang="en-US" altLang="en-US" sz="2800" i="1" dirty="0"/>
          </a:p>
          <a:p>
            <a:pPr>
              <a:lnSpc>
                <a:spcPct val="80000"/>
              </a:lnSpc>
              <a:buNone/>
            </a:pPr>
            <a:r>
              <a:rPr lang="en-US" altLang="en-US" sz="2800" i="1" dirty="0"/>
              <a:t>3 He restoreth my soul:</a:t>
            </a:r>
            <a:r>
              <a:rPr lang="en-US" altLang="en-US" sz="2800" b="1" i="1" dirty="0"/>
              <a:t> LIFE</a:t>
            </a:r>
            <a:r>
              <a:rPr lang="en-US" altLang="en-US" sz="2800" i="1" dirty="0"/>
              <a:t> he leadeth me in the paths of righteousness for his name’s sake. </a:t>
            </a:r>
            <a:r>
              <a:rPr lang="en-US" altLang="en-US" sz="2800" b="1" i="1" dirty="0"/>
              <a:t>LEADERSHIP</a:t>
            </a:r>
          </a:p>
          <a:p>
            <a:pPr>
              <a:lnSpc>
                <a:spcPct val="80000"/>
              </a:lnSpc>
              <a:buNone/>
            </a:pPr>
            <a:endParaRPr lang="en-US" altLang="en-US" sz="2800" b="1" i="1" dirty="0"/>
          </a:p>
          <a:p>
            <a:pPr>
              <a:lnSpc>
                <a:spcPct val="80000"/>
              </a:lnSpc>
              <a:buNone/>
            </a:pPr>
            <a:r>
              <a:rPr lang="en-US" altLang="en-US" sz="2800" i="1" dirty="0"/>
              <a:t>4 Yea, though I walk through the valley of the shadow of death, </a:t>
            </a:r>
            <a:r>
              <a:rPr lang="en-US" altLang="en-US" sz="2800" b="1" i="1" dirty="0"/>
              <a:t>CONFIDENCE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96CEC9E-87DA-48E8-BB56-76BFF6958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4460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532656B1-F88F-4153-A194-207028FDC5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390435"/>
            <a:ext cx="8915400" cy="1200329"/>
          </a:xfrm>
        </p:spPr>
        <p:txBody>
          <a:bodyPr>
            <a:spAutoFit/>
          </a:bodyPr>
          <a:lstStyle/>
          <a:p>
            <a:pPr algn="l"/>
            <a:r>
              <a:rPr lang="en-US" altLang="en-US" sz="4000" b="1" u="sng" dirty="0">
                <a:effectLst/>
              </a:rPr>
              <a:t>Confidence</a:t>
            </a:r>
            <a:r>
              <a:rPr lang="en-US" altLang="en-US" sz="4000" dirty="0">
                <a:effectLst/>
              </a:rPr>
              <a:t> – </a:t>
            </a:r>
            <a:r>
              <a:rPr lang="en-US" altLang="en-US" sz="4000" i="1" dirty="0">
                <a:effectLst/>
              </a:rPr>
              <a:t>“</a:t>
            </a:r>
            <a:r>
              <a:rPr lang="en-US" altLang="en-US" sz="4000" b="1" i="1" dirty="0">
                <a:effectLst/>
              </a:rPr>
              <a:t>Yea, though I walk through the valley of the shadow of death</a:t>
            </a:r>
            <a:r>
              <a:rPr lang="en-US" altLang="en-US" sz="4000" i="1" dirty="0">
                <a:effectLst/>
              </a:rPr>
              <a:t>”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F24BC75A-CC16-4944-8E89-53B33E677A1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4903" y="1981200"/>
            <a:ext cx="8915400" cy="4308359"/>
          </a:xfrm>
        </p:spPr>
        <p:txBody>
          <a:bodyPr>
            <a:spAutoFit/>
          </a:bodyPr>
          <a:lstStyle/>
          <a:p>
            <a:r>
              <a:rPr lang="en-US" altLang="en-US" dirty="0"/>
              <a:t>The walk is the walk all men must take.</a:t>
            </a:r>
            <a:br>
              <a:rPr lang="en-US" altLang="en-US" dirty="0"/>
            </a:br>
            <a:r>
              <a:rPr lang="en-US" altLang="en-US" b="1" dirty="0"/>
              <a:t>Hebrews 9:27; Ecclesiastes 9:5</a:t>
            </a:r>
          </a:p>
          <a:p>
            <a:r>
              <a:rPr lang="en-US" altLang="en-US" dirty="0"/>
              <a:t>Such confidence is born of hope. </a:t>
            </a:r>
            <a:r>
              <a:rPr lang="en-US" altLang="en-US" b="1" dirty="0"/>
              <a:t>Philippians 1:23; </a:t>
            </a:r>
            <a:br>
              <a:rPr lang="en-US" altLang="en-US" b="1" dirty="0"/>
            </a:br>
            <a:r>
              <a:rPr lang="en-US" altLang="en-US" b="1" dirty="0"/>
              <a:t>2 Corinthians 5:6, 8</a:t>
            </a:r>
          </a:p>
          <a:p>
            <a:r>
              <a:rPr lang="en-US" altLang="en-US" dirty="0"/>
              <a:t>Such hope should rest on the promises of God.</a:t>
            </a:r>
            <a:br>
              <a:rPr lang="en-US" altLang="en-US" dirty="0"/>
            </a:br>
            <a:r>
              <a:rPr lang="en-US" altLang="en-US" b="1" dirty="0"/>
              <a:t>2 Peter 1:4; Hebrews 10:22-23</a:t>
            </a:r>
          </a:p>
          <a:p>
            <a:r>
              <a:rPr lang="en-US" altLang="en-US" dirty="0"/>
              <a:t>All the fear of death should be removed from us.</a:t>
            </a:r>
            <a:br>
              <a:rPr lang="en-US" altLang="en-US" dirty="0"/>
            </a:br>
            <a:r>
              <a:rPr lang="en-US" altLang="en-US" b="1" dirty="0"/>
              <a:t>Hebrews 2:14-15; Hebrews 13:5-6</a:t>
            </a:r>
          </a:p>
          <a:p>
            <a:pPr lvl="1"/>
            <a:r>
              <a:rPr lang="en-US" altLang="en-US" dirty="0"/>
              <a:t>In Christ, the terror of death gives way to joyful hope.</a:t>
            </a:r>
            <a:br>
              <a:rPr lang="en-US" altLang="en-US" dirty="0"/>
            </a:br>
            <a:r>
              <a:rPr lang="en-US" altLang="en-US" dirty="0"/>
              <a:t> </a:t>
            </a:r>
            <a:r>
              <a:rPr lang="en-US" altLang="en-US" b="1" dirty="0"/>
              <a:t>1 Corinthians 15:54-57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31670F8-2248-4996-8F71-DA5C3E12B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theme/theme1.xml><?xml version="1.0" encoding="utf-8"?>
<a:theme xmlns:a="http://schemas.openxmlformats.org/drawingml/2006/main" name="Theme4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4" id="{99C12949-1A7A-49A1-BD6C-17D23740E918}" vid="{F4747419-8DBD-46FB-8F69-DCE54C9EDB1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961</TotalTime>
  <Words>732</Words>
  <Application>Microsoft Office PowerPoint</Application>
  <PresentationFormat>On-screen Show (4:3)</PresentationFormat>
  <Paragraphs>66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Theme4</vt:lpstr>
      <vt:lpstr>The 23rd Psalm  Psalms of Guidance April 17, 2022</vt:lpstr>
      <vt:lpstr>PowerPoint Presentation</vt:lpstr>
      <vt:lpstr>Life – “He restoreth my soul”</vt:lpstr>
      <vt:lpstr>Life – “He restoreth my soul”</vt:lpstr>
      <vt:lpstr>Leadership – “He leadeth me in the paths of righteousness for His name’s sake”</vt:lpstr>
      <vt:lpstr>Leadership – “He leadeth me in the paths of righteousness for His name’s sake”</vt:lpstr>
      <vt:lpstr>Leadership – “He leadeth me in the paths of righteousness for His name’s sake”</vt:lpstr>
      <vt:lpstr>PowerPoint Presentation</vt:lpstr>
      <vt:lpstr>Confidence – “Yea, though I walk through the valley of the shadow of death”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Studying the Psalms “Psalms of Guidance”  Psalms 23</dc:title>
  <dc:creator>mgalloway2715@gmail.com</dc:creator>
  <cp:lastModifiedBy>Richard Lidh</cp:lastModifiedBy>
  <cp:revision>25</cp:revision>
  <cp:lastPrinted>2022-04-23T01:47:33Z</cp:lastPrinted>
  <dcterms:created xsi:type="dcterms:W3CDTF">2022-04-03T13:16:28Z</dcterms:created>
  <dcterms:modified xsi:type="dcterms:W3CDTF">2022-04-23T02:10:47Z</dcterms:modified>
</cp:coreProperties>
</file>